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35"/>
  </p:normalViewPr>
  <p:slideViewPr>
    <p:cSldViewPr snapToGrid="0">
      <p:cViewPr varScale="1">
        <p:scale>
          <a:sx n="60" d="100"/>
          <a:sy n="60" d="100"/>
        </p:scale>
        <p:origin x="8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10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10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11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3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Bowl of salad with fried rice, boiled eggs, and chopsticks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Bowl with salmon cakes, salad, and hummus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Bowl of pappardelle pasta with parsley butter, roasted hazelnuts, and shaved parmesan chees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owl of salad with fried rice, boiled eggs, and chopsticks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, and hummus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wl of pappardelle pasta with parsley butter, roasted hazelnuts, and shaved parmesan cheese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7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25.png"/><Relationship Id="rId2" Type="http://schemas.microsoft.com/office/2007/relationships/media" Target="../media/media1.mp4"/><Relationship Id="rId1" Type="http://schemas.openxmlformats.org/officeDocument/2006/relationships/video" Target="https://www.youtube.com/embed/sO12beCe_ac?feature=oembed" TargetMode="Externa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17.xml"/><Relationship Id="rId1" Type="http://schemas.openxmlformats.org/officeDocument/2006/relationships/video" Target="https://www.youtube.com/embed/T9aubKtYkvc?feature=oembed" TargetMode="External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FINAL Keynote fixed images, Our Flag, A Symbol of our Nation copy.001.jpeg" descr="FINAL Keynote fixed images, Our Flag, A Symbol of our Nation copy.00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FINAL Keynote fixed images, Our Flag, A Symbol of our Nation copy.010.jpeg" descr="FINAL Keynote fixed images, Our Flag, A Symbol of our Nation copy.01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FINAL Keynote fixed images, Our Flag, A Symbol of our Nation copy.011.jpeg" descr="FINAL Keynote fixed images, Our Flag, A Symbol of our Nation copy.01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FINAL Keynote fixed images, Our Flag, A Symbol of our Nation copy.012.jpeg" descr="FINAL Keynote fixed images, Our Flag, A Symbol of our Nation copy.01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FINAL Keynote fixed images, Our Flag, A Symbol of our Nation copy.013.jpeg" descr="FINAL Keynote fixed images, Our Flag, A Symbol of our Nation copy.01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FINAL Keynote fixed images, Our Flag, A Symbol of our Nation copy.014.jpeg" descr="FINAL Keynote fixed images, Our Flag, A Symbol of our Nation copy.01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FINAL Keynote fixed images, Our Flag, A Symbol of our Nation copy.015.jpeg" descr="FINAL Keynote fixed images, Our Flag, A Symbol of our Nation copy.01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FINAL Keynote fixed images, Our Flag, A Symbol of our Nation copy.016.jpeg" descr="FINAL Keynote fixed images, Our Flag, A Symbol of our Nation copy.01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FINAL Keynote fixed images, Our Flag, A Symbol of our Nation copy.017.jpeg" descr="FINAL Keynote fixed images, Our Flag, A Symbol of our Nation copy.01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FINAL Keynote fixed images, Our Flag, A Symbol of our Nation copy.018.jpeg" descr="FINAL Keynote fixed images, Our Flag, A Symbol of our Nation copy.01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FINAL Keynote fixed images, Our Flag, A Symbol of our Nation copy.019.jpeg" descr="FINAL Keynote fixed images, Our Flag, A Symbol of our Nation copy.01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FINAL Keynote fixed images, Our Flag, A Symbol of our Nation copy.002.jpeg" descr="FINAL Keynote fixed images, Our Flag, A Symbol of our Nation copy.00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FINAL Keynote fixed images, Our Flag, A Symbol of our Nation copy.020.jpeg" descr="FINAL Keynote fixed images, Our Flag, A Symbol of our Nation copy.02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FINAL Keynote fixed images, Our Flag, A Symbol of our Nation copy.021.jpeg" descr="FINAL Keynote fixed images, Our Flag, A Symbol of our Nation copy.02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FINAL Keynote fixed images, Our Flag, A Symbol of our Nation copy.022.jpeg" descr="FINAL Keynote fixed images, Our Flag, A Symbol of our Nation copy.02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FINAL Keynote fixed images, Our Flag, A Symbol of our Nation copy.023.jpeg" descr="FINAL Keynote fixed images, Our Flag, A Symbol of our Nation copy.023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You're A Grand Old Flag Lyric Video - The Kiboomers Preschool Songs &amp; Nursery Rhymes for Kids" descr="You're A Grand Old Flag Lyric Video - The Kiboomers Preschool Songs &amp; Nursery Rhymes for Kids"/>
          <p:cNvPicPr>
            <a:picLocks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1942338" y="6084152"/>
            <a:ext cx="11806662" cy="6641248"/>
          </a:xfrm>
          <a:prstGeom prst="rect">
            <a:avLst/>
          </a:prstGeom>
        </p:spPr>
      </p:pic>
      <p:pic>
        <p:nvPicPr>
          <p:cNvPr id="217" name="You're A Grand Old Flag Lyric Video - The Kiboomers Preschool Songs &amp; Nursery Rhymes for Kids.mp4" descr="You're A Grand Old Flag Lyric Video - The Kiboomers Preschool Songs &amp; Nursery Rhymes for Kids.mp4"/>
          <p:cNvPicPr>
            <a:picLocks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68408" y="6017167"/>
            <a:ext cx="11954522" cy="67244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8040" fill="hold"/>
                                        <p:tgtEl>
                                          <p:spTgt spid="2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16"/>
                </p:tgtEl>
              </p:cMediaNode>
            </p:video>
            <p:seq concurrent="1" prevAc="none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6"/>
                  </p:tgtEl>
                </p:cond>
              </p:nextCondLst>
            </p:seq>
            <p:video>
              <p:cMediaNode vol="100000">
                <p:cTn id="17" fill="hold" display="0">
                  <p:stCondLst>
                    <p:cond delay="indefinite"/>
                  </p:stCondLst>
                </p:cTn>
                <p:tgtEl>
                  <p:spTgt spid="217"/>
                </p:tgtEl>
              </p:cMediaNode>
            </p:video>
            <p:seq concurrent="1" prevAc="none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7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FINAL Keynote fixed images, Our Flag, A Symbol of our Nation copy.024.jpeg" descr="FINAL Keynote fixed images, Our Flag, A Symbol of our Nation copy.02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FINAL Keynote fixed images, Our Flag, A Symbol of our Nation copy.025.jpeg" descr="FINAL Keynote fixed images, Our Flag, A Symbol of our Nation copy.02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Revolutionary Story Time:  Red, White and Blue the Story of the American Flag" descr="Revolutionary Story Time:  Red, White and Blue the Story of the American Flag"/>
          <p:cNvPicPr>
            <a:picLocks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826978" y="2921000"/>
            <a:ext cx="13998222" cy="7874000"/>
          </a:xfrm>
          <a:prstGeom prst="rect">
            <a:avLst/>
          </a:prstGeom>
        </p:spPr>
      </p:pic>
      <p:sp>
        <p:nvSpPr>
          <p:cNvPr id="223" name="https://www.youtube.com/watch?v=T9aubKtYkvc"/>
          <p:cNvSpPr txBox="1"/>
          <p:nvPr/>
        </p:nvSpPr>
        <p:spPr>
          <a:xfrm>
            <a:off x="10280751" y="11965584"/>
            <a:ext cx="13700456" cy="80843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https://www.youtube.com/watch?v=T9aubKtYkvc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22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2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FINAL Keynote fixed images, Our Flag, A Symbol of our Nation copy.026.jpeg" descr="FINAL Keynote fixed images, Our Flag, A Symbol of our Nation copy.02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FINAL Keynote fixed images, Our Flag, A Symbol of our Nation copy.003.jpeg" descr="FINAL Keynote fixed images, Our Flag, A Symbol of our Nation copy.00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FINAL Keynote fixed images, Our Flag, A Symbol of our Nation copy.004.jpeg" descr="FINAL Keynote fixed images, Our Flag, A Symbol of our Nation copy.00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FINAL Keynote fixed images, Our Flag, A Symbol of our Nation copy.005.jpeg" descr="FINAL Keynote fixed images, Our Flag, A Symbol of our Nation copy.00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FINAL Keynote fixed images, Our Flag, A Symbol of our Nation copy.006.jpeg" descr="FINAL Keynote fixed images, Our Flag, A Symbol of our Nation copy.00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FINAL Keynote fixed images, Our Flag, A Symbol of our Nation copy.007.jpeg" descr="FINAL Keynote fixed images, Our Flag, A Symbol of our Nation copy.00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FINAL Keynote fixed images, Our Flag, A Symbol of our Nation copy.008.jpeg" descr="FINAL Keynote fixed images, Our Flag, A Symbol of our Nation copy.00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FINAL Keynote fixed images, Our Flag, A Symbol of our Nation copy.009.jpeg" descr="FINAL Keynote fixed images, Our Flag, A Symbol of our Nation copy.00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Macintosh PowerPoint</Application>
  <PresentationFormat>Custom</PresentationFormat>
  <Paragraphs>1</Paragraphs>
  <Slides>26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Helvetica Neue</vt:lpstr>
      <vt:lpstr>Helvetica Neue Medium</vt:lpstr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khanke@eisenhowerfoundation.net</cp:lastModifiedBy>
  <cp:revision>1</cp:revision>
  <dcterms:modified xsi:type="dcterms:W3CDTF">2025-09-26T15:17:47Z</dcterms:modified>
</cp:coreProperties>
</file>