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698500" y="8657488"/>
            <a:ext cx="11607801" cy="461060"/>
          </a:xfrm>
          <a:prstGeom prst="rect">
            <a:avLst/>
          </a:prstGeom>
        </p:spPr>
        <p:txBody>
          <a:bodyPr anchor="b"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698500" y="1854200"/>
            <a:ext cx="11609057" cy="3302000"/>
          </a:xfrm>
          <a:prstGeom prst="rect">
            <a:avLst/>
          </a:prstGeom>
        </p:spPr>
        <p:txBody>
          <a:bodyPr anchor="b"/>
          <a:lstStyle>
            <a:lvl1pPr>
              <a:defRPr spc="-164" sz="82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698500" y="444500"/>
            <a:ext cx="11607800" cy="10160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698500" y="1409700"/>
            <a:ext cx="11607801" cy="671802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1300"/>
              </a:spcBef>
              <a:buSzTx/>
              <a:buNone/>
              <a:defRPr spc="-38" sz="3800"/>
            </a:lvl1pPr>
            <a:lvl2pPr marL="0" indent="457200">
              <a:spcBef>
                <a:spcPts val="1300"/>
              </a:spcBef>
              <a:buSzTx/>
              <a:buNone/>
              <a:defRPr spc="-38" sz="3800"/>
            </a:lvl2pPr>
            <a:lvl3pPr marL="0" indent="914400">
              <a:spcBef>
                <a:spcPts val="1300"/>
              </a:spcBef>
              <a:buSzTx/>
              <a:buNone/>
              <a:defRPr spc="-38" sz="3800"/>
            </a:lvl3pPr>
            <a:lvl4pPr marL="0" indent="1371600">
              <a:spcBef>
                <a:spcPts val="1300"/>
              </a:spcBef>
              <a:buSzTx/>
              <a:buNone/>
              <a:defRPr spc="-38" sz="3800"/>
            </a:lvl4pPr>
            <a:lvl5pPr marL="0" indent="1828800">
              <a:spcBef>
                <a:spcPts val="1300"/>
              </a:spcBef>
              <a:buSzTx/>
              <a:buNone/>
              <a:defRPr spc="-38" sz="38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698500" y="3568700"/>
            <a:ext cx="11607800" cy="26177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/>
          <p:nvPr>
            <p:ph type="body" sz="quarter" idx="21" hasCustomPrompt="1"/>
          </p:nvPr>
        </p:nvSpPr>
        <p:spPr>
          <a:xfrm>
            <a:off x="698500" y="6209979"/>
            <a:ext cx="11607800" cy="67180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Fact information</a:t>
            </a:r>
          </a:p>
        </p:txBody>
      </p:sp>
      <p:sp>
        <p:nvSpPr>
          <p:cNvPr id="127" name="Body Level One…"/>
          <p:cNvSpPr txBox="1"/>
          <p:nvPr>
            <p:ph type="body" idx="1" hasCustomPrompt="1"/>
          </p:nvPr>
        </p:nvSpPr>
        <p:spPr>
          <a:xfrm>
            <a:off x="698500" y="999066"/>
            <a:ext cx="11607800" cy="521091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Body Level One…"/>
          <p:cNvSpPr txBox="1"/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457200" indent="-3429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57200" indent="1143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57200" indent="5715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57200" indent="10287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57200" indent="14859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6" name="Attribution"/>
          <p:cNvSpPr txBox="1"/>
          <p:nvPr>
            <p:ph type="body" sz="quarter" idx="21" hasCustomPrompt="1"/>
          </p:nvPr>
        </p:nvSpPr>
        <p:spPr>
          <a:xfrm>
            <a:off x="1219200" y="6426200"/>
            <a:ext cx="11049000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Attribution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pappardelle pasta with parsley butter, roasted hazelnuts, and shaved parmesan cheese"/>
          <p:cNvSpPr/>
          <p:nvPr>
            <p:ph type="pic" idx="21"/>
          </p:nvPr>
        </p:nvSpPr>
        <p:spPr>
          <a:xfrm>
            <a:off x="-2082800" y="687558"/>
            <a:ext cx="11165190" cy="83738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wl of salad with fried rice, boiled eggs, and chopsticks"/>
          <p:cNvSpPr/>
          <p:nvPr>
            <p:ph type="pic" sz="half" idx="22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wl with salmon cakes, salad, and hummus"/>
          <p:cNvSpPr/>
          <p:nvPr>
            <p:ph type="pic" idx="23"/>
          </p:nvPr>
        </p:nvSpPr>
        <p:spPr>
          <a:xfrm>
            <a:off x="4984750" y="2749413"/>
            <a:ext cx="7937500" cy="9238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, and chopsticks"/>
          <p:cNvSpPr/>
          <p:nvPr>
            <p:ph type="pic" idx="21"/>
          </p:nvPr>
        </p:nvSpPr>
        <p:spPr>
          <a:xfrm>
            <a:off x="-1016000" y="-1054100"/>
            <a:ext cx="14427200" cy="115417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376767" y="-915894"/>
            <a:ext cx="17835652" cy="1068219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698500" y="5181600"/>
            <a:ext cx="11607800" cy="3302000"/>
          </a:xfrm>
          <a:prstGeom prst="rect">
            <a:avLst/>
          </a:prstGeom>
        </p:spPr>
        <p:txBody>
          <a:bodyPr anchor="b"/>
          <a:lstStyle>
            <a:lvl1pPr>
              <a:defRPr spc="-164" sz="82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698500" y="8432800"/>
            <a:ext cx="11607800" cy="68976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Author and Date"/>
          <p:cNvSpPr txBox="1"/>
          <p:nvPr>
            <p:ph type="body" sz="quarter" idx="22" hasCustomPrompt="1"/>
          </p:nvPr>
        </p:nvSpPr>
        <p:spPr>
          <a:xfrm>
            <a:off x="698500" y="571500"/>
            <a:ext cx="11607801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Author and Date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xfrm>
            <a:off x="6349999" y="9220199"/>
            <a:ext cx="297893" cy="28747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 "/>
          <p:cNvSpPr/>
          <p:nvPr>
            <p:ph type="pic" idx="21"/>
          </p:nvPr>
        </p:nvSpPr>
        <p:spPr>
          <a:xfrm>
            <a:off x="5319129" y="495299"/>
            <a:ext cx="7543801" cy="87800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698500" y="5003800"/>
            <a:ext cx="5105400" cy="4044566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Slide Title"/>
          <p:cNvSpPr txBox="1"/>
          <p:nvPr>
            <p:ph type="title" hasCustomPrompt="1"/>
          </p:nvPr>
        </p:nvSpPr>
        <p:spPr>
          <a:xfrm>
            <a:off x="698500" y="692534"/>
            <a:ext cx="5105400" cy="4387466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89358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wl of pappardelle pasta with parsley butter, roasted hazelnuts, and shaved parmesan cheese"/>
          <p:cNvSpPr/>
          <p:nvPr>
            <p:ph type="pic" idx="21"/>
          </p:nvPr>
        </p:nvSpPr>
        <p:spPr>
          <a:xfrm>
            <a:off x="6172200" y="596900"/>
            <a:ext cx="6448425" cy="8597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Slide Title"/>
          <p:cNvSpPr txBox="1"/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2" name="Slide Subtitle"/>
          <p:cNvSpPr txBox="1"/>
          <p:nvPr>
            <p:ph type="body" sz="quarter" idx="22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63" name="Body Level One…"/>
          <p:cNvSpPr txBox="1"/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/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2" name="Slide Subtitle"/>
          <p:cNvSpPr txBox="1"/>
          <p:nvPr>
            <p:ph type="body" sz="quarter" idx="21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73" name="Body Level One…"/>
          <p:cNvSpPr txBox="1"/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/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2" name="Slide Subtitle"/>
          <p:cNvSpPr txBox="1"/>
          <p:nvPr>
            <p:ph type="body" sz="quarter" idx="21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83" name="Body Level One…"/>
          <p:cNvSpPr txBox="1"/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698500" y="3225800"/>
            <a:ext cx="11607800" cy="3302000"/>
          </a:xfrm>
          <a:prstGeom prst="rect">
            <a:avLst/>
          </a:prstGeom>
        </p:spPr>
        <p:txBody>
          <a:bodyPr anchor="ctr"/>
          <a:lstStyle>
            <a:lvl1pPr>
              <a:defRPr b="0"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Slide Title"/>
          <p:cNvSpPr txBox="1"/>
          <p:nvPr>
            <p:ph type="title" hasCustomPrompt="1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81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762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143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524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905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286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667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048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429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3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5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6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7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8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9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0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1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2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3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4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5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6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7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8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9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.jpe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0.jpe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1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2.jpe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Ready Set Solve it.001.jpeg" descr="Ready Set Solve it.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Ready Set Solve it.010.jpeg" descr="Ready Set Solve it.01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Ready Set Solve it.011.jpeg" descr="Ready Set Solve it.01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Ready Set Solve it.012.jpeg" descr="Ready Set Solve it.01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Ready Set Solve it.013.jpeg" descr="Ready Set Solve it.01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Ready Set Solve it.014.jpeg" descr="Ready Set Solve it.01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Ready Set Solve it.015.jpeg" descr="Ready Set Solve it.01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Ready Set Solve it.016.jpeg" descr="Ready Set Solve it.01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Ready Set Solve it.017.jpeg" descr="Ready Set Solve it.01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Ready Set Solve it.018.jpeg" descr="Ready Set Solve it.01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Ready Set Solve it.019.jpeg" descr="Ready Set Solve it.01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Ready Set Solve it.002.jpeg" descr="Ready Set Solve it.00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Ready Set Solve it.020.jpeg" descr="Ready Set Solve it.02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Ready Set Solve it.021.jpeg" descr="Ready Set Solve it.02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Ready Set Solve it.022.jpeg" descr="Ready Set Solve it.02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Ready Set Solve it.023.jpeg" descr="Ready Set Solve it.02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Ready Set Solve it.024.jpeg" descr="Ready Set Solve it.02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Ready Set Solve it.025.jpeg" descr="Ready Set Solve it.02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Ready Set Solve it.026.jpeg" descr="Ready Set Solve it.02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Ready Set Solve it.027.jpeg" descr="Ready Set Solve it.02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Ready Set Solve it.028.jpeg" descr="Ready Set Solve it.02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Ready Set Solve it.029.jpeg" descr="Ready Set Solve it.02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3.003.jpeg" descr="3.00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Ready Set Solve it.030.jpeg" descr="Ready Set Solve it.03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Ready Set Solve it.031.jpeg" descr="Ready Set Solve it.03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Ready Set Solve it.032.jpeg" descr="Ready Set Solve it.03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g 33.001.jpeg" descr="pg 33.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Ready Set Solve it.004.jpeg" descr="Ready Set Solve it.00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Ready Set Solve it.005.jpeg" descr="Ready Set Solve it.00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Ready Set Solve it.006.jpeg" descr="Ready Set Solve it.00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Ready Set Solve it.007.jpeg" descr="Ready Set Solve it.00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6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7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pc="-118" sz="5940"/>
            </a:pPr>
          </a:p>
        </p:txBody>
      </p:sp>
      <p:pic>
        <p:nvPicPr>
          <p:cNvPr id="188" name="Ready Set Solve it.008.jpeg" descr="Ready Set Solve it.00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Ready Set Solve it.009.jpeg" descr="Ready Set Solve it.00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