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5" name="Shape 13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/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andy path between two hills leading to the ocean"/>
          <p:cNvSpPr/>
          <p:nvPr>
            <p:ph type="pic" sz="quarter" idx="21"/>
          </p:nvPr>
        </p:nvSpPr>
        <p:spPr>
          <a:xfrm>
            <a:off x="15300325" y="7048500"/>
            <a:ext cx="832485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2" name="Heron flying low over a beach with a short fence in the foreground"/>
          <p:cNvSpPr/>
          <p:nvPr>
            <p:ph type="pic" sz="quarter" idx="22"/>
          </p:nvPr>
        </p:nvSpPr>
        <p:spPr>
          <a:xfrm>
            <a:off x="15760700" y="863600"/>
            <a:ext cx="7404100" cy="740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View of beach and sea from a grassy sand dune"/>
          <p:cNvSpPr/>
          <p:nvPr>
            <p:ph type="pic" idx="23"/>
          </p:nvPr>
        </p:nvSpPr>
        <p:spPr>
          <a:xfrm>
            <a:off x="-9906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–Johnny Appleseed"/>
          <p:cNvSpPr txBox="1"/>
          <p:nvPr>
            <p:ph type="body" sz="quarter" idx="2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32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112" name="“Type a quote here.”"/>
          <p:cNvSpPr txBox="1"/>
          <p:nvPr>
            <p:ph type="body" sz="quarter" idx="22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1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View of beach and sea from a grassy sand dune"/>
          <p:cNvSpPr/>
          <p:nvPr>
            <p:ph type="pic" idx="21"/>
          </p:nvPr>
        </p:nvSpPr>
        <p:spPr>
          <a:xfrm>
            <a:off x="-50800" y="-1270000"/>
            <a:ext cx="24485600" cy="163237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View of beach and sea from a grassy sand dune"/>
          <p:cNvSpPr/>
          <p:nvPr>
            <p:ph type="pic" idx="21"/>
          </p:nvPr>
        </p:nvSpPr>
        <p:spPr>
          <a:xfrm>
            <a:off x="3125968" y="-393700"/>
            <a:ext cx="18135601" cy="12090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Heron flying low over a beach with a short fence in the foreground"/>
          <p:cNvSpPr/>
          <p:nvPr>
            <p:ph type="pic" sz="half" idx="21"/>
          </p:nvPr>
        </p:nvSpPr>
        <p:spPr>
          <a:xfrm>
            <a:off x="12827000" y="952500"/>
            <a:ext cx="114681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andy path between two hills leading to the ocean"/>
          <p:cNvSpPr/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76" name="Body Level One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85" name="Body Level One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transition xmlns:p14="http://schemas.microsoft.com/office/powerpoint/2010/main" spd="med" advClick="1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jpe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0.jpe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1.jpe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2.jpe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3.jpe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4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4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5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6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7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8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9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3-5 Keynote images, STARS of Persuasion, unfixed.001.jpeg" descr="3-5 Keynote images, STARS of Persuasion, unfixed.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270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3-5 Keynote images, STARS of Persuasion, unfixed.010.jpeg" descr="3-5 Keynote images, STARS of Persuasion, unfixed.010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11 3-5 Keynote, unfixed.011.jpeg" descr="11 3-5 Keynote, unfixed.01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3-5 Keynote images, STARS of Persuasion, unfixed.012.jpeg" descr="3-5 Keynote images, STARS of Persuasion, unfixed.012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3-5 Keynote images, STARS of Persuasion, unfixed.013.jpeg" descr="3-5 Keynote images, STARS of Persuasion, unfixed.013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pg 26.jpeg" descr="pg 26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3-5 Keynote images, STARS of Persuasion, unfixed.002.jpeg" descr="3-5 Keynote images, STARS of Persuasion, unfixed.002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3-5 Keynote images, STARS of Persuasion, unfixed.003.jpeg" descr="3-5 Keynote images, STARS of Persuasion, unfixed.003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3-5 Keynote images, STARS of Persuasion, unfixed.004.jpeg" descr="3-5 Keynote images, STARS of Persuasion, unfixed.004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3-5 Keynote, unfixed.005.jpeg" descr="3-5 Keynote, unfixed.005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3-5 Keynote images, STARS of Persuasion, unfixed.006.jpeg" descr="3-5 Keynote images, STARS of Persuasion, unfixed.006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3-5 Keynote images, STARS of Persuasion, unfixed.007.jpeg" descr="3-5 Keynote images, STARS of Persuasion, unfixed.007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3-5 Keynote images, STARS of Persuasion, unfixed.008.jpeg" descr="3-5 Keynote images, STARS of Persuasion, unfixed.008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3-5 Keynote images, STARS of Persuasion, unfixed.009.jpeg" descr="3-5 Keynote images, STARS of Persuasion, unfixed.009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