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9-12 slides for Flag project, unfixed.001.jpeg" descr="9-12 slides for Flag project, unfixed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9-12 slides for Flag project, unfixed.010.jpeg" descr="9-12 slides for Flag project, unfixed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9-12 slides for Flag project, unfixed.011.jpeg" descr="9-12 slides for Flag project, unfixed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9-12 slides for Flag project, unfixed.012.jpeg" descr="9-12 slides for Flag project, unfixed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9-12 slides for Flag project, unfixed.013.jpeg" descr="9-12 slides for Flag project, unfixed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9-12 slides for Flag project, unfixed.014.jpeg" descr="9-12 slides for Flag project, unfixed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9-12 slides for Flag project, unfixed.015.jpeg" descr="9-12 slides for Flag project, unfixed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9-12 slides for Flag project, unfixed.016.jpeg" descr="9-12 slides for Flag project, unfixed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9-12 slides for Flag project, unfixed.017.jpeg" descr="9-12 slides for Flag project, unfixed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9-12 slides for Flag project, unfixed.018.jpeg" descr="9-12 slides for Flag project, unfixed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9-12 slides for Flag project, unfixed.019.jpeg" descr="9-12 slides for Flag project, unfixed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-12 slides for Flag project, unfixed.002.jpeg" descr="9-12 slides for Flag project, unfixed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9-12 slides for Flag project, unfixed.020.jpeg" descr="9-12 slides for Flag project, unfixed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g 33.001.jpeg" descr="pg 33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05" y="-3155"/>
            <a:ext cx="9152411" cy="6864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9-12 slides for Flag project, unfixed.003.jpeg" descr="9-12 slides for Flag project, unfixed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9-12 slides for Flag project, unfixed.004.jpeg" descr="9-12 slides for Flag project, unfixed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9-12 slides for Flag project, unfixed.005.jpeg" descr="9-12 slides for Flag project, unfixed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9-12 slides for Flag project, unfixed.006.jpeg" descr="9-12 slides for Flag project, unfixed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9-12 slides for Flag project, unfixed.007.jpeg" descr="9-12 slides for Flag project, unfixed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9-12 slides for Flag project, unfixed.008.jpeg" descr="9-12 slides for Flag project, unfixed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9-12 slides for Flag project, unfixed.009.jpeg" descr="9-12 slides for Flag project, unfixed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