
<file path=[Content_Types].xml><?xml version="1.0" encoding="utf-8"?>
<Types xmlns="http://schemas.openxmlformats.org/package/2006/content-types">
  <Default Extension="jpe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35"/>
  </p:normalViewPr>
  <p:slideViewPr>
    <p:cSldViewPr snapToGrid="0">
      <p:cViewPr varScale="1">
        <p:scale>
          <a:sx n="60" d="100"/>
          <a:sy n="60" d="100"/>
        </p:scale>
        <p:origin x="5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6-8 Keynote, unfixed  copy.001.jpeg" descr="6-8 Keynote, unfixed  copy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6-8 Keynote, unfixed  copy.010.jpeg" descr="6-8 Keynote, unfixed  copy.0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6-8 Keynote, unfixed  copy.011.jpeg" descr="6-8 Keynote, unfixed  copy.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6-8 Keynote, unfixed  copy.012.jpeg" descr="6-8 Keynote, unfixed  copy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6-8 Keynote, unfixed  copy.013.jpeg" descr="6-8 Keynote, unfixed  copy.0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6-8 Keynote, unfixed  copy.014.jpeg" descr="6-8 Keynote, unfixed  copy.0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6-8 Keynote, unfixed  copy.015.jpeg" descr="6-8 Keynote, unfixed  copy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6-8 Keynote, unfixed  copy.016.jpeg" descr="6-8 Keynote, unfixed  copy.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6-8 Keynote, unfixed  copy.017.jpeg" descr="6-8 Keynote, unfixed  copy.01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excerpt, 1st Inaugural Address, audio only.m4a" descr="excerpt, 1st Inaugural Address, audio only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6257" y="69294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6-8 Keynote, unfixed  copy.018.jpeg" descr="6-8 Keynote, unfixed  copy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6-8 Keynote, unfixed  copy.019.jpeg" descr="6-8 Keynote, unfixed  copy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6-8 Keynote, unfixed  copy.002.jpeg" descr="6-8 Keynote, unfixed  copy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6-8 Keynote, unfixed  copy.020.jpeg" descr="6-8 Keynote, unfixed  copy.02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6-8 Keynote, unfixed  copy.021.jpeg" descr="6-8 Keynote, unfixed  copy.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6-8 Keynote, unfixed  copy.022.jpeg" descr="6-8 Keynote, unfixed  copy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6-8 Keynote, unfixed  copy.023.jpeg" descr="6-8 Keynote, unfixed  copy.0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6-8 Keynote, unfixed  copy.024.jpeg" descr="6-8 Keynote, unfixed  copy.02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Learn How to Properly Fold the American Flag Expert Tutorial copy.mov">
            <a:hlinkClick r:id="" action="ppaction://media"/>
            <a:extLst>
              <a:ext uri="{FF2B5EF4-FFF2-40B4-BE49-F238E27FC236}">
                <a16:creationId xmlns:a16="http://schemas.microsoft.com/office/drawing/2014/main" id="{C7A730F7-0BC3-7EA1-98F4-F35BA1B7FE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4591926" cy="1383295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6-8 Keynote, unfixed  copy.025.jpeg" descr="6-8 Keynote, unfixed  copy.0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6-8 Keynote, unfixed  copy.026.jpeg" descr="6-8 Keynote, unfixed  copy.0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6-8 Keynote, unfixed  copy.027.jpeg" descr="6-8 Keynote, unfixed  copy.0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6-8 updated Keynote, unfixed .003.jpeg" descr="6-8 updated Keynote, unfixed 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6-8 updated Keynote, unfixed .004.jpeg" descr="6-8 updated Keynote, unfixed .0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5 6-8 updated Keynote, unfixed .001.jpeg" descr="5 6-8 updated Keynote, unfixed 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6-8 updated Keynote, unfixed .006.jpeg" descr="6-8 updated Keynote, unfixed .0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6-8 Keynote, unfixed  copy.007.jpeg" descr="6-8 Keynote, unfixed  copy.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6-8 Keynote, unfixed  copy.008.jpeg" descr="6-8 Keynote, unfixed  copy.0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6-8 Keynote, unfixed  copy.009.jpeg" descr="6-8 Keynote, unfixed  copy.0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Custom</PresentationFormat>
  <Paragraphs>0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khanke@eisenhowerfoundation.net</cp:lastModifiedBy>
  <cp:revision>2</cp:revision>
  <dcterms:modified xsi:type="dcterms:W3CDTF">2025-10-06T20:25:32Z</dcterms:modified>
</cp:coreProperties>
</file>