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Heron flying low over a beach with a short fence in the foreground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View of beach and sea from a grassy sand dune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3-5 Keynote images, STARS of Persuasion, unfixed.001.jpeg" descr="3-5 Keynote images, STARS of Persuasion, unfixed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3-5 Keynote images, STARS of Persuasion, unfixed.010.jpeg" descr="3-5 Keynote images, STARS of Persuasion, unfixed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11 3-5 Keynote, unfixed.011.jpeg" descr="11 3-5 Keynote, unfixed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3-5 Keynote images, STARS of Persuasion, unfixed.012.jpeg" descr="3-5 Keynote images, STARS of Persuasion, unfixed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3-5 Keynote images, STARS of Persuasion, unfixed.013.jpeg" descr="3-5 Keynote images, STARS of Persuasion, unfixed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g 26.jpeg" descr="pg 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3-5 Keynote images, STARS of Persuasion, unfixed.002.jpeg" descr="3-5 Keynote images, STARS of Persuasion, unfixed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3-5 Keynote images, STARS of Persuasion, unfixed.003.jpeg" descr="3-5 Keynote images, STARS of Persuasion, unfixed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3-5 Keynote images, STARS of Persuasion, unfixed.004.jpeg" descr="3-5 Keynote images, STARS of Persuasion, unfixed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3-5 Keynote, unfixed.005.jpeg" descr="3-5 Keynote, unfixed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3-5 Keynote images, STARS of Persuasion, unfixed.006.jpeg" descr="3-5 Keynote images, STARS of Persuasion, unfixed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3-5 Keynote images, STARS of Persuasion, unfixed.007.jpeg" descr="3-5 Keynote images, STARS of Persuasion, unfixed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3-5 Keynote images, STARS of Persuasion, unfixed.008.jpeg" descr="3-5 Keynote images, STARS of Persuasion, unfixed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3-5 Keynote images, STARS of Persuasion, unfixed.009.jpeg" descr="3-5 Keynote images, STARS of Persuasion, unfixed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