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 varScale="1">
        <p:scale>
          <a:sx n="60" d="100"/>
          <a:sy n="60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https://www.youtube.com/embed/sO12beCe_ac?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T9aubKtYkvc?feature=oembed" TargetMode="Externa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FINAL Keynote fixed images, Our Flag, A Symbol of our Nation copy.001.jpeg" descr="FINAL Keynote fixed images, Our Flag, A Symbol of our Nation copy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FINAL Keynote fixed images, Our Flag, A Symbol of our Nation copy.010.jpeg" descr="FINAL Keynote fixed images, Our Flag, A Symbol of our Nation copy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FINAL Keynote fixed images, Our Flag, A Symbol of our Nation copy.011.jpeg" descr="FINAL Keynote fixed images, Our Flag, A Symbol of our Nation copy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FINAL Keynote fixed images, Our Flag, A Symbol of our Nation copy.012.jpeg" descr="FINAL Keynote fixed images, Our Flag, A Symbol of our Nation copy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INAL Keynote fixed images, Our Flag, A Symbol of our Nation copy.013.jpeg" descr="FINAL Keynote fixed images, Our Flag, A Symbol of our Nation copy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FINAL Keynote fixed images, Our Flag, A Symbol of our Nation copy.014.jpeg" descr="FINAL Keynote fixed images, Our Flag, A Symbol of our Nation copy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INAL Keynote fixed images, Our Flag, A Symbol of our Nation copy.015.jpeg" descr="FINAL Keynote fixed images, Our Flag, A Symbol of our Nation copy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FINAL Keynote fixed images, Our Flag, A Symbol of our Nation copy.016.jpeg" descr="FINAL Keynote fixed images, Our Flag, A Symbol of our Nation copy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FINAL Keynote fixed images, Our Flag, A Symbol of our Nation copy.017.jpeg" descr="FINAL Keynote fixed images, Our Flag, A Symbol of our Nation copy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FINAL Keynote fixed images, Our Flag, A Symbol of our Nation copy.018.jpeg" descr="FINAL Keynote fixed images, Our Flag, A Symbol of our Nation copy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FINAL Keynote fixed images, Our Flag, A Symbol of our Nation copy.019.jpeg" descr="FINAL Keynote fixed images, Our Flag, A Symbol of our Nation copy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FINAL Keynote fixed images, Our Flag, A Symbol of our Nation copy.002.jpeg" descr="FINAL Keynote fixed images, Our Flag, A Symbol of our Nation copy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FINAL Keynote fixed images, Our Flag, A Symbol of our Nation copy.020.jpeg" descr="FINAL Keynote fixed images, Our Flag, A Symbol of our Nation copy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FINAL Keynote fixed images, Our Flag, A Symbol of our Nation copy.021.jpeg" descr="FINAL Keynote fixed images, Our Flag, A Symbol of our Nation copy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FINAL Keynote fixed images, Our Flag, A Symbol of our Nation copy.022.jpeg" descr="FINAL Keynote fixed images, Our Flag, A Symbol of our Nation copy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INAL Keynote fixed images, Our Flag, A Symbol of our Nation copy.023.jpeg" descr="FINAL Keynote fixed images, Our Flag, A Symbol of our Nation copy.02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You're A Grand Old Flag Lyric Video - The Kiboomers Preschool Songs &amp; Nursery Rhymes for Kids" descr="You're A Grand Old Flag Lyric Video - The Kiboomers Preschool Songs &amp; Nursery Rhymes for Kids"/>
          <p:cNvPicPr>
            <a:picLocks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942338" y="6084152"/>
            <a:ext cx="11806662" cy="6641248"/>
          </a:xfrm>
          <a:prstGeom prst="rect">
            <a:avLst/>
          </a:prstGeom>
        </p:spPr>
      </p:pic>
      <p:pic>
        <p:nvPicPr>
          <p:cNvPr id="217" name="You're A Grand Old Flag Lyric Video - The Kiboomers Preschool Songs &amp; Nursery Rhymes for Kids.mp4" descr="You're A Grand Old Flag Lyric Video - The Kiboomers Preschool Songs &amp; Nursery Rhymes for Kids.mp4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8408" y="6017167"/>
            <a:ext cx="11954522" cy="6724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4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FINAL Keynote fixed images, Our Flag, A Symbol of our Nation copy.024.jpeg" descr="FINAL Keynote fixed images, Our Flag, A Symbol of our Nation copy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FINAL Keynote fixed images, Our Flag, A Symbol of our Nation copy.025.jpeg" descr="FINAL Keynote fixed images, Our Flag, A Symbol of our Nation copy.02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Revolutionary Story Time:  Red, White and Blue the Story of the American Flag" descr="Revolutionary Story Time:  Red, White and Blue the Story of the American Flag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826978" y="2921000"/>
            <a:ext cx="13998222" cy="7874000"/>
          </a:xfrm>
          <a:prstGeom prst="rect">
            <a:avLst/>
          </a:prstGeom>
        </p:spPr>
      </p:pic>
      <p:sp>
        <p:nvSpPr>
          <p:cNvPr id="223" name="https://www.youtube.com/watch?v=T9aubKtYkvc"/>
          <p:cNvSpPr txBox="1"/>
          <p:nvPr/>
        </p:nvSpPr>
        <p:spPr>
          <a:xfrm>
            <a:off x="10280751" y="11965584"/>
            <a:ext cx="13700456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https://www.youtube.com/watch?v=T9aubKtYkvc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FINAL Keynote fixed images, Our Flag, A Symbol of our Nation copy.026.jpeg" descr="FINAL Keynote fixed images, Our Flag, A Symbol of our Nation copy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FINAL Keynote fixed images, Our Flag, A Symbol of our Nation copy.003.jpeg" descr="FINAL Keynote fixed images, Our Flag, A Symbol of our Nation copy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INAL Keynote fixed images, Our Flag, A Symbol of our Nation copy.004.jpeg" descr="FINAL Keynote fixed images, Our Flag, A Symbol of our Nation copy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FINAL Keynote fixed images, Our Flag, A Symbol of our Nation copy.005.jpeg" descr="FINAL Keynote fixed images, Our Flag, A Symbol of our Nation copy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FINAL Keynote fixed images, Our Flag, A Symbol of our Nation copy.006.jpeg" descr="FINAL Keynote fixed images, Our Flag, A Symbol of our Nation copy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FINAL Keynote fixed images, Our Flag, A Symbol of our Nation copy.007.jpeg" descr="FINAL Keynote fixed images, Our Flag, A Symbol of our Nation copy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FINAL Keynote fixed images, Our Flag, A Symbol of our Nation copy.008.jpeg" descr="FINAL Keynote fixed images, Our Flag, A Symbol of our Nation copy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FINAL Keynote fixed images, Our Flag, A Symbol of our Nation copy.009.jpeg" descr="FINAL Keynote fixed images, Our Flag, A Symbol of our Nation copy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Macintosh PowerPoint</Application>
  <PresentationFormat>Custom</PresentationFormat>
  <Paragraphs>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khanke@eisenhowerfoundation.net</cp:lastModifiedBy>
  <cp:revision>1</cp:revision>
  <dcterms:modified xsi:type="dcterms:W3CDTF">2025-09-26T15:17:47Z</dcterms:modified>
</cp:coreProperties>
</file>