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, and shaved parmesan chees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of salad with fried rice, boiled eggs, and chopsticks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with salmon cakes, salad, and humm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Ready Set Solve it.001.jpeg" descr="Ready Set Solve it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Ready Set Solve it.010.jpeg" descr="Ready Set Solve it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Ready Set Solve it.011.jpeg" descr="Ready Set Solve it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Ready Set Solve it.012.jpeg" descr="Ready Set Solve it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Ready Set Solve it.013.jpeg" descr="Ready Set Solve it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Ready Set Solve it.014.jpeg" descr="Ready Set Solve it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Ready Set Solve it.015.jpeg" descr="Ready Set Solve it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Ready Set Solve it.016.jpeg" descr="Ready Set Solve it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Ready Set Solve it.017.jpeg" descr="Ready Set Solve it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Ready Set Solve it.018.jpeg" descr="Ready Set Solve it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Ready Set Solve it.019.jpeg" descr="Ready Set Solve it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Ready Set Solve it.002.jpeg" descr="Ready Set Solve it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Ready Set Solve it.020.jpeg" descr="Ready Set Solve it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Ready Set Solve it.021.jpeg" descr="Ready Set Solve it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Ready Set Solve it.022.jpeg" descr="Ready Set Solve it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Ready Set Solve it.023.jpeg" descr="Ready Set Solve it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Ready Set Solve it.024.jpeg" descr="Ready Set Solve it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Ready Set Solve it.025.jpeg" descr="Ready Set Solve it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Ready Set Solve it.026.jpeg" descr="Ready Set Solve it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Ready Set Solve it.027.jpeg" descr="Ready Set Solve it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Ready Set Solve it.028.jpeg" descr="Ready Set Solve it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Ready Set Solve it.029.jpeg" descr="Ready Set Solve it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3.003.jpeg" descr="3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Ready Set Solve it.030.jpeg" descr="Ready Set Solve it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Ready Set Solve it.031.jpeg" descr="Ready Set Solve it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Ready Set Solve it.032.jpeg" descr="Ready Set Solve it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g 33.001.jpeg" descr="pg 33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Ready Set Solve it.004.jpeg" descr="Ready Set Solve it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Ready Set Solve it.005.jpeg" descr="Ready Set Solve it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Ready Set Solve it.006.jpeg" descr="Ready Set Solve it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Ready Set Solve it.007.jpeg" descr="Ready Set Solve it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88" name="Ready Set Solve it.008.jpeg" descr="Ready Set Solve it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Ready Set Solve it.009.jpeg" descr="Ready Set Solve it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