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9-12  Keynote images, Changing Rules and Flag Patriotic Placeholders.001.jpeg" descr="9-12  Keynote images, Changing Rules and Flag Patriotic Placeholder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9-12  Keynote images, Changing Rules and Flag Patriotic Placeholders.010.jpeg" descr="9-12  Keynote images, Changing Rules and Flag Patriotic Placeholders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9-12  Keynote images, Changing Rules and Flag Patriotic Placeholders.011.jpeg" descr="9-12  Keynote images, Changing Rules and Flag Patriotic Placeholders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9-12  Keynote images, Changing Rules and Flag Patriotic Placeholders.012.jpeg" descr="9-12  Keynote images, Changing Rules and Flag Patriotic Placeholders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9-12  Keynote images, Changing Rules and Flag Patriotic Placeholders.013.jpeg" descr="9-12  Keynote images, Changing Rules and Flag Patriotic Placeholders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9-12  Keynote images, Changing Rules and Flag Patriotic Placeholders.014.jpeg" descr="9-12  Keynote images, Changing Rules and Flag Patriotic Placeholders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9-12  Keynote images, Changing Rules and Flag Patriotic Placeholders.015.jpeg" descr="9-12  Keynote images, Changing Rules and Flag Patriotic Placeholders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9-12  Keynote images, Changing Rules and Flag Patriotic Placeholders.016.jpeg" descr="9-12  Keynote images, Changing Rules and Flag Patriotic Placeholders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9-12  Keynote images, Changing Rules and Flag Patriotic Placeholders.017.jpeg" descr="9-12  Keynote images, Changing Rules and Flag Patriotic Placeholders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9-12  Keynote images, Changing Rules and Flag Patriotic Placeholders.018.jpeg" descr="9-12  Keynote images, Changing Rules and Flag Patriotic Placeholders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9-12  Keynote images, Changing Rules and Flag Patriotic Placeholders.019.jpeg" descr="9-12  Keynote images, Changing Rules and Flag Patriotic Placeholders.0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-12  Keynote images, Changing Rules and Flag Patriotic Placeholders.002.jpeg" descr="9-12  Keynote images, Changing Rules and Flag Patriotic Placeholders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9-12  Keynote images, Changing Rules and Flag Patriotic Placeholders.003.jpeg" descr="9-12  Keynote images, Changing Rules and Flag Patriotic Placeholders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9-12  Keynote images, Changing Rules and Flag Patriotic Placeholders.004.jpeg" descr="9-12  Keynote images, Changing Rules and Flag Patriotic Placeholders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9-12  Keynote images, Changing Rules and Flag Patriotic Placeholders.005.jpeg" descr="9-12  Keynote images, Changing Rules and Flag Patriotic Placeholders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9-12  Keynote images, Changing Rules and Flag Patriotic Placeholders.006.jpeg" descr="9-12  Keynote images, Changing Rules and Flag Patriotic Placeholders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9-12  Keynote images, Changing Rules and Flag Patriotic Placeholders.007.jpeg" descr="9-12  Keynote images, Changing Rules and Flag Patriotic Placeholders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9-12  Keynote images, Changing Rules and Flag Patriotic Placeholders.008.jpeg" descr="9-12  Keynote images, Changing Rules and Flag Patriotic Placeholders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9-12  Keynote images, Changing Rules and Flag Patriotic Placeholders.009.jpeg" descr="9-12  Keynote images, Changing Rules and Flag Patriotic Placeholders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